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57D911-99EA-4F23-AA44-CF44F78143FF}" type="datetimeFigureOut">
              <a:rPr lang="en-US" smtClean="0"/>
              <a:t>1/5/2014</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62EC4328-75B7-407F-85E7-B22577AD03B5}"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7D911-99EA-4F23-AA44-CF44F78143FF}"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C4328-75B7-407F-85E7-B22577AD03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7D911-99EA-4F23-AA44-CF44F78143FF}"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62EC4328-75B7-407F-85E7-B22577AD03B5}"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57D911-99EA-4F23-AA44-CF44F78143FF}" type="datetimeFigureOut">
              <a:rPr lang="en-US" smtClean="0"/>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C4328-75B7-407F-85E7-B22577AD03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57D911-99EA-4F23-AA44-CF44F78143FF}" type="datetimeFigureOut">
              <a:rPr lang="en-US" smtClean="0"/>
              <a:t>1/5/2014</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62EC4328-75B7-407F-85E7-B22577AD03B5}"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57D911-99EA-4F23-AA44-CF44F78143FF}"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C4328-75B7-407F-85E7-B22577AD03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57D911-99EA-4F23-AA44-CF44F78143FF}" type="datetimeFigureOut">
              <a:rPr lang="en-US" smtClean="0"/>
              <a:t>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EC4328-75B7-407F-85E7-B22577AD03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57D911-99EA-4F23-AA44-CF44F78143FF}" type="datetimeFigureOut">
              <a:rPr lang="en-US" smtClean="0"/>
              <a:t>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EC4328-75B7-407F-85E7-B22577AD03B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7D911-99EA-4F23-AA44-CF44F78143FF}" type="datetimeFigureOut">
              <a:rPr lang="en-US" smtClean="0"/>
              <a:t>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EC4328-75B7-407F-85E7-B22577AD03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57D911-99EA-4F23-AA44-CF44F78143FF}"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C4328-75B7-407F-85E7-B22577AD03B5}"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0D57D911-99EA-4F23-AA44-CF44F78143FF}" type="datetimeFigureOut">
              <a:rPr lang="en-US" smtClean="0"/>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C4328-75B7-407F-85E7-B22577AD03B5}"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0D57D911-99EA-4F23-AA44-CF44F78143FF}" type="datetimeFigureOut">
              <a:rPr lang="en-US" smtClean="0"/>
              <a:t>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62EC4328-75B7-407F-85E7-B22577AD03B5}"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Life During the Civil War</a:t>
            </a:r>
            <a:endParaRPr lang="en-US" dirty="0">
              <a:solidFill>
                <a:schemeClr val="bg1"/>
              </a:solidFill>
            </a:endParaRPr>
          </a:p>
        </p:txBody>
      </p:sp>
      <p:sp>
        <p:nvSpPr>
          <p:cNvPr id="3" name="Subtitle 2"/>
          <p:cNvSpPr>
            <a:spLocks noGrp="1"/>
          </p:cNvSpPr>
          <p:nvPr>
            <p:ph type="subTitle" idx="1"/>
          </p:nvPr>
        </p:nvSpPr>
        <p:spPr/>
        <p:txBody>
          <a:bodyPr>
            <a:normAutofit fontScale="85000" lnSpcReduction="20000"/>
          </a:bodyPr>
          <a:lstStyle/>
          <a:p>
            <a:r>
              <a:rPr lang="en-US" dirty="0" smtClean="0">
                <a:solidFill>
                  <a:schemeClr val="bg1"/>
                </a:solidFill>
                <a:latin typeface="Bodoni MT Black" panose="02070A03080606020203" pitchFamily="18" charset="0"/>
              </a:rPr>
              <a:t>The Suffering and Sacrifice on the Battlefield and on the Homefront During the Civil War, 1861 - 1865</a:t>
            </a:r>
            <a:endParaRPr lang="en-US" dirty="0">
              <a:solidFill>
                <a:schemeClr val="bg1"/>
              </a:solidFill>
              <a:latin typeface="Bodoni MT Black" panose="02070A03080606020203" pitchFamily="18" charset="0"/>
            </a:endParaRPr>
          </a:p>
        </p:txBody>
      </p:sp>
    </p:spTree>
    <p:extLst>
      <p:ext uri="{BB962C8B-B14F-4D97-AF65-F5344CB8AC3E}">
        <p14:creationId xmlns:p14="http://schemas.microsoft.com/office/powerpoint/2010/main" val="2011194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Sally Tompkins </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solidFill>
                  <a:schemeClr val="tx1"/>
                </a:solidFill>
                <a:latin typeface="+mj-lt"/>
              </a:rPr>
              <a:t>Sally Tompkins was actually appointed to the rank of Captain during the Civil War.  She ran a hospital for soldiers in Richmond, Virginia, and emphasized cleanliness in all things.  Unwittingly, she had discovered a way to prevent infections in her charges.  Recently, Tompkins was selected as one of twelve Virginia women selected to be memorialized in bronze monument in Richmond. </a:t>
            </a:r>
            <a:endParaRPr lang="en-US" dirty="0">
              <a:solidFill>
                <a:schemeClr val="tx1"/>
              </a:solidFill>
              <a:latin typeface="+mj-lt"/>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690474"/>
            <a:ext cx="3048000" cy="4697743"/>
          </a:xfrm>
        </p:spPr>
      </p:pic>
    </p:spTree>
    <p:extLst>
      <p:ext uri="{BB962C8B-B14F-4D97-AF65-F5344CB8AC3E}">
        <p14:creationId xmlns:p14="http://schemas.microsoft.com/office/powerpoint/2010/main" val="679592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Andersonville Prison Camp</a:t>
            </a:r>
            <a:endParaRPr lang="en-US" dirty="0"/>
          </a:p>
        </p:txBody>
      </p:sp>
      <p:sp>
        <p:nvSpPr>
          <p:cNvPr id="3" name="Content Placeholder 2"/>
          <p:cNvSpPr>
            <a:spLocks noGrp="1"/>
          </p:cNvSpPr>
          <p:nvPr>
            <p:ph sz="half" idx="1"/>
          </p:nvPr>
        </p:nvSpPr>
        <p:spPr>
          <a:xfrm>
            <a:off x="457200" y="1600200"/>
            <a:ext cx="4648200" cy="4525963"/>
          </a:xfrm>
        </p:spPr>
        <p:txBody>
          <a:bodyPr>
            <a:normAutofit fontScale="85000" lnSpcReduction="10000"/>
          </a:bodyPr>
          <a:lstStyle/>
          <a:p>
            <a:r>
              <a:rPr lang="en-US" dirty="0" smtClean="0">
                <a:solidFill>
                  <a:schemeClr val="tx1"/>
                </a:solidFill>
                <a:latin typeface="+mj-lt"/>
              </a:rPr>
              <a:t>The Andersonville Prison camp, located in Georgia, was designed to hold some 10,000 prisoners of war.  By the end of the Civil War, when formal prisoner exchanges had broken down, there were close to 45,000 men in the prison camp, most of whom were either starving or sick.  The conditions were as close to a concentration camp as 19</a:t>
            </a:r>
            <a:r>
              <a:rPr lang="en-US" baseline="30000" dirty="0" smtClean="0">
                <a:solidFill>
                  <a:schemeClr val="tx1"/>
                </a:solidFill>
                <a:latin typeface="+mj-lt"/>
              </a:rPr>
              <a:t>th</a:t>
            </a:r>
            <a:r>
              <a:rPr lang="en-US" dirty="0" smtClean="0">
                <a:solidFill>
                  <a:schemeClr val="tx1"/>
                </a:solidFill>
                <a:latin typeface="+mj-lt"/>
              </a:rPr>
              <a:t> Century Americans could produce.   Over 10,000 men are expected to have perished.  The only Confederate leader to be put to death for war crimes during the Civil War was the leader the Andersonville prison, Henry </a:t>
            </a:r>
            <a:r>
              <a:rPr lang="en-US" dirty="0" err="1" smtClean="0">
                <a:solidFill>
                  <a:schemeClr val="tx1"/>
                </a:solidFill>
                <a:latin typeface="+mj-lt"/>
              </a:rPr>
              <a:t>Wirz</a:t>
            </a:r>
            <a:r>
              <a:rPr lang="en-US" dirty="0" smtClean="0">
                <a:solidFill>
                  <a:schemeClr val="tx1"/>
                </a:solidFill>
                <a:latin typeface="+mj-lt"/>
              </a:rPr>
              <a:t>.</a:t>
            </a:r>
            <a:endParaRPr lang="en-US" dirty="0">
              <a:solidFill>
                <a:schemeClr val="tx1"/>
              </a:solidFill>
              <a:latin typeface="+mj-lt"/>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0486" y="1600200"/>
            <a:ext cx="2794027" cy="4525963"/>
          </a:xfrm>
        </p:spPr>
      </p:pic>
    </p:spTree>
    <p:extLst>
      <p:ext uri="{BB962C8B-B14F-4D97-AF65-F5344CB8AC3E}">
        <p14:creationId xmlns:p14="http://schemas.microsoft.com/office/powerpoint/2010/main" val="661418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Bread Riots of Richmond, VA</a:t>
            </a:r>
            <a:endParaRPr lang="en-US" dirty="0"/>
          </a:p>
        </p:txBody>
      </p:sp>
      <p:sp>
        <p:nvSpPr>
          <p:cNvPr id="4" name="Content Placeholder 3"/>
          <p:cNvSpPr>
            <a:spLocks noGrp="1"/>
          </p:cNvSpPr>
          <p:nvPr>
            <p:ph sz="half" idx="1"/>
          </p:nvPr>
        </p:nvSpPr>
        <p:spPr/>
        <p:txBody>
          <a:bodyPr>
            <a:normAutofit fontScale="92500" lnSpcReduction="20000"/>
          </a:bodyPr>
          <a:lstStyle/>
          <a:p>
            <a:r>
              <a:rPr lang="en-US" dirty="0" smtClean="0">
                <a:solidFill>
                  <a:schemeClr val="tx1"/>
                </a:solidFill>
                <a:latin typeface="+mj-lt"/>
              </a:rPr>
              <a:t>In 1863, women took to the streets in order to protest a lack of resources – including flour and bread – in the capital of the Confederacy.  During the Civil War, Southerners were generally capable of producing enough food; however, distributing the resources could become extremely difficult.  The government tried to send as much food as possible to the soldiers.  When battles raged in Virginia, local sources for grain were exhausted quickly.  </a:t>
            </a:r>
            <a:endParaRPr lang="en-US" dirty="0">
              <a:solidFill>
                <a:schemeClr val="tx1"/>
              </a:solidFill>
              <a:latin typeface="+mj-lt"/>
            </a:endParaRP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70264" y="1600200"/>
            <a:ext cx="3394472" cy="4525963"/>
          </a:xfrm>
        </p:spPr>
      </p:pic>
    </p:spTree>
    <p:extLst>
      <p:ext uri="{BB962C8B-B14F-4D97-AF65-F5344CB8AC3E}">
        <p14:creationId xmlns:p14="http://schemas.microsoft.com/office/powerpoint/2010/main" val="2551844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Roles of Women During the Civil War</a:t>
            </a:r>
            <a:endParaRPr lang="en-US" dirty="0"/>
          </a:p>
        </p:txBody>
      </p:sp>
      <p:sp>
        <p:nvSpPr>
          <p:cNvPr id="7" name="Content Placeholder 6"/>
          <p:cNvSpPr>
            <a:spLocks noGrp="1"/>
          </p:cNvSpPr>
          <p:nvPr>
            <p:ph idx="1"/>
          </p:nvPr>
        </p:nvSpPr>
        <p:spPr/>
        <p:txBody>
          <a:bodyPr>
            <a:normAutofit/>
          </a:bodyPr>
          <a:lstStyle/>
          <a:p>
            <a:r>
              <a:rPr lang="en-US" sz="2800" dirty="0" smtClean="0">
                <a:solidFill>
                  <a:schemeClr val="tx1"/>
                </a:solidFill>
                <a:latin typeface="+mj-lt"/>
              </a:rPr>
              <a:t>Because so many men were serving in the Union and Confederate Armies, women were required to maintain agricultural production – driving teams of oxen or horses, and using the mechanized agricultural equipment which had been recently developed. </a:t>
            </a:r>
          </a:p>
          <a:p>
            <a:r>
              <a:rPr lang="en-US" sz="2800" dirty="0" smtClean="0">
                <a:solidFill>
                  <a:schemeClr val="tx1"/>
                </a:solidFill>
                <a:latin typeface="+mj-lt"/>
              </a:rPr>
              <a:t>Women worked in the textile industry and in some aspects of more heavy manufacturing. </a:t>
            </a:r>
          </a:p>
          <a:p>
            <a:r>
              <a:rPr lang="en-US" sz="2800" dirty="0" smtClean="0">
                <a:solidFill>
                  <a:schemeClr val="tx1"/>
                </a:solidFill>
                <a:latin typeface="+mj-lt"/>
              </a:rPr>
              <a:t>Women maintained household accounts in good order. </a:t>
            </a:r>
          </a:p>
          <a:p>
            <a:r>
              <a:rPr lang="en-US" sz="2800" dirty="0" smtClean="0">
                <a:solidFill>
                  <a:schemeClr val="tx1"/>
                </a:solidFill>
                <a:latin typeface="+mj-lt"/>
              </a:rPr>
              <a:t>Women became leaders in nursing and hospital supervision during the war – two fields which had traditionally been dominated by men. </a:t>
            </a:r>
          </a:p>
          <a:p>
            <a:endParaRPr lang="en-US" sz="2800" dirty="0">
              <a:latin typeface="+mj-lt"/>
            </a:endParaRPr>
          </a:p>
        </p:txBody>
      </p:sp>
    </p:spTree>
    <p:extLst>
      <p:ext uri="{BB962C8B-B14F-4D97-AF65-F5344CB8AC3E}">
        <p14:creationId xmlns:p14="http://schemas.microsoft.com/office/powerpoint/2010/main" val="217099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Draft Riots of 1863 – New York City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600200"/>
            <a:ext cx="8682730" cy="4572000"/>
          </a:xfrm>
        </p:spPr>
      </p:pic>
      <p:sp>
        <p:nvSpPr>
          <p:cNvPr id="5" name="Rounded Rectangle 4"/>
          <p:cNvSpPr/>
          <p:nvPr/>
        </p:nvSpPr>
        <p:spPr>
          <a:xfrm>
            <a:off x="152400" y="5715000"/>
            <a:ext cx="8839200" cy="990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latin typeface="+mj-lt"/>
              </a:rPr>
              <a:t>Just after the Battle of Gettysburg, a horrifying riot broke out in New York City, to protest the draft orders in that city.  Communities resisted the draft by shooting at draft board agents, setting fire to military positions, and lynching African-American citizens. </a:t>
            </a:r>
            <a:endParaRPr lang="en-US" sz="2000" dirty="0">
              <a:latin typeface="+mj-lt"/>
            </a:endParaRPr>
          </a:p>
        </p:txBody>
      </p:sp>
    </p:spTree>
    <p:extLst>
      <p:ext uri="{BB962C8B-B14F-4D97-AF65-F5344CB8AC3E}">
        <p14:creationId xmlns:p14="http://schemas.microsoft.com/office/powerpoint/2010/main" val="3281714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solidFill>
                  <a:schemeClr val="bg1"/>
                </a:solidFill>
              </a:rPr>
              <a:t>Close to 200,000 African-American Soldiers and Sailors Fought for the Union.</a:t>
            </a:r>
            <a:endParaRPr lang="en-US" sz="4400" dirty="0">
              <a:solidFill>
                <a:schemeClr val="bg1"/>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1752600"/>
            <a:ext cx="6207525" cy="4547013"/>
          </a:xfrm>
        </p:spPr>
      </p:pic>
    </p:spTree>
    <p:extLst>
      <p:ext uri="{BB962C8B-B14F-4D97-AF65-F5344CB8AC3E}">
        <p14:creationId xmlns:p14="http://schemas.microsoft.com/office/powerpoint/2010/main" val="999563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3236" b="13236"/>
          <a:stretch>
            <a:fillRect/>
          </a:stretch>
        </p:blipFill>
        <p:spPr/>
      </p:pic>
      <p:sp>
        <p:nvSpPr>
          <p:cNvPr id="2" name="Title 1"/>
          <p:cNvSpPr>
            <a:spLocks noGrp="1"/>
          </p:cNvSpPr>
          <p:nvPr>
            <p:ph type="title"/>
          </p:nvPr>
        </p:nvSpPr>
        <p:spPr/>
        <p:txBody>
          <a:bodyPr/>
          <a:lstStyle/>
          <a:p>
            <a:r>
              <a:rPr lang="en-US" dirty="0" smtClean="0">
                <a:solidFill>
                  <a:schemeClr val="tx1"/>
                </a:solidFill>
              </a:rPr>
              <a:t>The 54</a:t>
            </a:r>
            <a:r>
              <a:rPr lang="en-US" baseline="30000" dirty="0" smtClean="0">
                <a:solidFill>
                  <a:schemeClr val="tx1"/>
                </a:solidFill>
              </a:rPr>
              <a:t>th</a:t>
            </a:r>
            <a:r>
              <a:rPr lang="en-US" dirty="0" smtClean="0">
                <a:solidFill>
                  <a:schemeClr val="tx1"/>
                </a:solidFill>
              </a:rPr>
              <a:t> Massachusetts Colored Regiment</a:t>
            </a:r>
            <a:endParaRPr lang="en-US" dirty="0">
              <a:solidFill>
                <a:schemeClr val="tx1"/>
              </a:solidFill>
            </a:endParaRPr>
          </a:p>
        </p:txBody>
      </p:sp>
      <p:sp>
        <p:nvSpPr>
          <p:cNvPr id="5" name="Text Placeholder 4"/>
          <p:cNvSpPr>
            <a:spLocks noGrp="1"/>
          </p:cNvSpPr>
          <p:nvPr>
            <p:ph type="body" sz="half" idx="2"/>
          </p:nvPr>
        </p:nvSpPr>
        <p:spPr/>
        <p:txBody>
          <a:bodyPr>
            <a:noAutofit/>
          </a:bodyPr>
          <a:lstStyle/>
          <a:p>
            <a:r>
              <a:rPr lang="en-US" sz="1800" b="1" dirty="0" smtClean="0">
                <a:latin typeface="+mj-lt"/>
              </a:rPr>
              <a:t>One of the first African-American regiments raised, this group, led by William Gould Shaw, went into battle at Fort Wagner, SC. </a:t>
            </a:r>
            <a:endParaRPr lang="en-US" sz="1800" b="1" dirty="0">
              <a:latin typeface="+mj-lt"/>
            </a:endParaRPr>
          </a:p>
        </p:txBody>
      </p:sp>
    </p:spTree>
    <p:extLst>
      <p:ext uri="{BB962C8B-B14F-4D97-AF65-F5344CB8AC3E}">
        <p14:creationId xmlns:p14="http://schemas.microsoft.com/office/powerpoint/2010/main" val="47094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Role of Disease</a:t>
            </a:r>
            <a:endParaRPr lang="en-US" dirty="0"/>
          </a:p>
        </p:txBody>
      </p:sp>
      <p:sp>
        <p:nvSpPr>
          <p:cNvPr id="6" name="Content Placeholder 5"/>
          <p:cNvSpPr>
            <a:spLocks noGrp="1"/>
          </p:cNvSpPr>
          <p:nvPr>
            <p:ph sz="half" idx="1"/>
          </p:nvPr>
        </p:nvSpPr>
        <p:spPr/>
        <p:txBody>
          <a:bodyPr>
            <a:normAutofit lnSpcReduction="10000"/>
          </a:bodyPr>
          <a:lstStyle/>
          <a:p>
            <a:pPr marL="0" indent="0">
              <a:buNone/>
            </a:pPr>
            <a:r>
              <a:rPr lang="en-US" dirty="0" smtClean="0">
                <a:solidFill>
                  <a:schemeClr val="tx1"/>
                </a:solidFill>
                <a:latin typeface="+mj-lt"/>
              </a:rPr>
              <a:t>Like every American war prior to World War I, disease killed more soldiers than actual combat. Smallpox, dysentery, typhoid, and pneumonia were all devastating killers.  Having no knowledge of germ theory or even the most basic ideas about diseases’ origins, infection killed most soldiers who had their arms and legs amputated – a common practice during the Civil War.</a:t>
            </a:r>
            <a:endParaRPr lang="en-US" dirty="0">
              <a:solidFill>
                <a:schemeClr val="tx1"/>
              </a:solidFill>
              <a:latin typeface="+mj-lt"/>
            </a:endParaRPr>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24400" y="2438400"/>
            <a:ext cx="4244468" cy="2733897"/>
          </a:xfrm>
        </p:spPr>
      </p:pic>
    </p:spTree>
    <p:extLst>
      <p:ext uri="{BB962C8B-B14F-4D97-AF65-F5344CB8AC3E}">
        <p14:creationId xmlns:p14="http://schemas.microsoft.com/office/powerpoint/2010/main" val="130703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Elizabeth Blackwell and the </a:t>
            </a:r>
            <a:br>
              <a:rPr lang="en-US" sz="4000" dirty="0" smtClean="0"/>
            </a:br>
            <a:r>
              <a:rPr lang="en-US" sz="4000" dirty="0" smtClean="0"/>
              <a:t>United States Sanitary Commission</a:t>
            </a:r>
            <a:endParaRPr lang="en-US" sz="40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3400" y="1766310"/>
            <a:ext cx="4294627" cy="4634490"/>
          </a:xfrm>
        </p:spPr>
      </p:pic>
      <p:sp>
        <p:nvSpPr>
          <p:cNvPr id="4" name="Content Placeholder 3"/>
          <p:cNvSpPr>
            <a:spLocks noGrp="1"/>
          </p:cNvSpPr>
          <p:nvPr>
            <p:ph sz="half" idx="2"/>
          </p:nvPr>
        </p:nvSpPr>
        <p:spPr/>
        <p:txBody>
          <a:bodyPr>
            <a:normAutofit lnSpcReduction="10000"/>
          </a:bodyPr>
          <a:lstStyle/>
          <a:p>
            <a:r>
              <a:rPr lang="en-US" dirty="0" smtClean="0">
                <a:solidFill>
                  <a:schemeClr val="tx1"/>
                </a:solidFill>
                <a:latin typeface="+mj-lt"/>
              </a:rPr>
              <a:t>Blackwell started the first ever training program for nurses.  She helped to found the United States Sanitary Commission, which gave medical assistance and supplies to all army camps and hospitals.  Tens of thousands of women joined the US Sanitary Commission, and raised money for food, medical supplies, and clothing for injured soldiers. </a:t>
            </a:r>
            <a:endParaRPr lang="en-US" dirty="0">
              <a:solidFill>
                <a:schemeClr val="tx1"/>
              </a:solidFill>
              <a:latin typeface="+mj-lt"/>
            </a:endParaRPr>
          </a:p>
        </p:txBody>
      </p:sp>
    </p:spTree>
    <p:extLst>
      <p:ext uri="{BB962C8B-B14F-4D97-AF65-F5344CB8AC3E}">
        <p14:creationId xmlns:p14="http://schemas.microsoft.com/office/powerpoint/2010/main" val="1215444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Clara Barton</a:t>
            </a:r>
            <a:endParaRPr lang="en-US" dirty="0"/>
          </a:p>
        </p:txBody>
      </p:sp>
      <p:sp>
        <p:nvSpPr>
          <p:cNvPr id="3" name="Content Placeholder 2"/>
          <p:cNvSpPr>
            <a:spLocks noGrp="1"/>
          </p:cNvSpPr>
          <p:nvPr>
            <p:ph sz="half" idx="1"/>
          </p:nvPr>
        </p:nvSpPr>
        <p:spPr/>
        <p:txBody>
          <a:bodyPr>
            <a:normAutofit/>
          </a:bodyPr>
          <a:lstStyle/>
          <a:p>
            <a:r>
              <a:rPr lang="en-US" dirty="0" smtClean="0">
                <a:solidFill>
                  <a:schemeClr val="tx1"/>
                </a:solidFill>
                <a:latin typeface="+mj-lt"/>
              </a:rPr>
              <a:t>Clara Barton worked independently throughout the Civil War, often so close to the action that she would emerge with bloodstains or powder from fired guns on her clothing.  After the Civil War, she would travel abroad and be introduced to the Red Cross.  Clara Barton was the founder of the American Red Cross. </a:t>
            </a:r>
            <a:endParaRPr lang="en-US" dirty="0">
              <a:solidFill>
                <a:schemeClr val="tx1"/>
              </a:solidFill>
              <a:latin typeface="+mj-lt"/>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60990" y="1600200"/>
            <a:ext cx="4013020" cy="4525963"/>
          </a:xfrm>
        </p:spPr>
      </p:pic>
    </p:spTree>
    <p:extLst>
      <p:ext uri="{BB962C8B-B14F-4D97-AF65-F5344CB8AC3E}">
        <p14:creationId xmlns:p14="http://schemas.microsoft.com/office/powerpoint/2010/main" val="28296527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235</TotalTime>
  <Words>680</Words>
  <Application>Microsoft Office PowerPoint</Application>
  <PresentationFormat>On-screen Show (4:3)</PresentationFormat>
  <Paragraphs>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Decatur</vt:lpstr>
      <vt:lpstr>Life During the Civil War</vt:lpstr>
      <vt:lpstr>The Bread Riots of Richmond, VA</vt:lpstr>
      <vt:lpstr>The Roles of Women During the Civil War</vt:lpstr>
      <vt:lpstr>The Draft Riots of 1863 – New York City</vt:lpstr>
      <vt:lpstr>Close to 200,000 African-American Soldiers and Sailors Fought for the Union.</vt:lpstr>
      <vt:lpstr>The 54th Massachusetts Colored Regiment</vt:lpstr>
      <vt:lpstr>The Role of Disease</vt:lpstr>
      <vt:lpstr>Elizabeth Blackwell and the  United States Sanitary Commission</vt:lpstr>
      <vt:lpstr>Clara Barton</vt:lpstr>
      <vt:lpstr>Sally Tompkins </vt:lpstr>
      <vt:lpstr>The Andersonville Prison Camp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During the Civil War</dc:title>
  <dc:creator>Adam</dc:creator>
  <cp:lastModifiedBy>Adam</cp:lastModifiedBy>
  <cp:revision>8</cp:revision>
  <dcterms:created xsi:type="dcterms:W3CDTF">2014-01-05T18:01:56Z</dcterms:created>
  <dcterms:modified xsi:type="dcterms:W3CDTF">2014-01-05T22:08:59Z</dcterms:modified>
</cp:coreProperties>
</file>